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06" r:id="rId46"/>
    <p:sldId id="397" r:id="rId47"/>
    <p:sldId id="411" r:id="rId48"/>
    <p:sldId id="38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06"/>
            <p14:sldId id="397"/>
            <p14:sldId id="41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02/04/2025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3279</Words>
  <Application>Microsoft Office PowerPoint</Application>
  <PresentationFormat>Widescreen</PresentationFormat>
  <Paragraphs>353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249</cp:revision>
  <dcterms:created xsi:type="dcterms:W3CDTF">2021-08-14T09:32:24Z</dcterms:created>
  <dcterms:modified xsi:type="dcterms:W3CDTF">2025-04-02T12:25:51Z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